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8"/>
  </p:notesMasterIdLst>
  <p:sldIdLst>
    <p:sldId id="402" r:id="rId4"/>
    <p:sldId id="381" r:id="rId5"/>
    <p:sldId id="331" r:id="rId6"/>
    <p:sldId id="389" r:id="rId7"/>
    <p:sldId id="410" r:id="rId8"/>
    <p:sldId id="406" r:id="rId9"/>
    <p:sldId id="414" r:id="rId10"/>
    <p:sldId id="407" r:id="rId11"/>
    <p:sldId id="335" r:id="rId12"/>
    <p:sldId id="339" r:id="rId13"/>
    <p:sldId id="384" r:id="rId14"/>
    <p:sldId id="385" r:id="rId15"/>
    <p:sldId id="386" r:id="rId16"/>
    <p:sldId id="387" r:id="rId17"/>
    <p:sldId id="400" r:id="rId18"/>
    <p:sldId id="424" r:id="rId19"/>
    <p:sldId id="383" r:id="rId20"/>
    <p:sldId id="390" r:id="rId21"/>
    <p:sldId id="419" r:id="rId22"/>
    <p:sldId id="417" r:id="rId23"/>
    <p:sldId id="422" r:id="rId24"/>
    <p:sldId id="421" r:id="rId25"/>
    <p:sldId id="420" r:id="rId26"/>
    <p:sldId id="3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58" d="100"/>
          <a:sy n="58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9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6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0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68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5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76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10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2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13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18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76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93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5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3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5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6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0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1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3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«Октябрьская средняя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755576" y="1772816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543822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868144" y="2165979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педагог-психолог; 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https://okt.educhr.ru/index.php?component=frontpage&amp;page=1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5" y="5589588"/>
            <a:ext cx="8029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Постановлени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е Администрации </a:t>
            </a:r>
            <a:r>
              <a:rPr lang="ru-RU" sz="1600" dirty="0" err="1" smtClean="0">
                <a:solidFill>
                  <a:srgbClr val="0070C0"/>
                </a:solidFill>
                <a:latin typeface="Sylfaen" pitchFamily="18" charset="0"/>
              </a:rPr>
              <a:t>Веденского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р-на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№ 9 от 14.02.2024 г.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«О закреплении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муниципальных общеобразовательных учреждени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й за конкретными территориями </a:t>
            </a:r>
            <a:r>
              <a:rPr lang="ru-RU" sz="1600" dirty="0" err="1" smtClean="0">
                <a:solidFill>
                  <a:srgbClr val="0070C0"/>
                </a:solidFill>
                <a:latin typeface="Sylfaen" pitchFamily="18" charset="0"/>
              </a:rPr>
              <a:t>Веденского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 муниципального района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»</a:t>
            </a:r>
            <a:endParaRPr lang="ru-RU" sz="16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1225</Words>
  <Application>Microsoft Office PowerPoint</Application>
  <PresentationFormat>Экран (4:3)</PresentationFormat>
  <Paragraphs>184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SimSun</vt:lpstr>
      <vt:lpstr>SimSun-ExtB</vt:lpstr>
      <vt:lpstr>Arial</vt:lpstr>
      <vt:lpstr>ArialMT</vt:lpstr>
      <vt:lpstr>Calibri</vt:lpstr>
      <vt:lpstr>Candara</vt:lpstr>
      <vt:lpstr>Century Gothic</vt:lpstr>
      <vt:lpstr>MS Mincho</vt:lpstr>
      <vt:lpstr>Sylfaen</vt:lpstr>
      <vt:lpstr>Times New Roman</vt:lpstr>
      <vt:lpstr>Wingdings</vt:lpstr>
      <vt:lpstr>Wingdings 3</vt:lpstr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  https://okt.educhr.ru/index.php?component=frontpage&amp;page=1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2024-02-24T10:40:37Z</dcterms:modified>
</cp:coreProperties>
</file>